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ADDB5-E784-4DEF-887D-CEBABEBB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2F1B17E-11F2-4CF7-A57D-ECD87B1C2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496EA0-5EA0-45AD-9847-F3168B7F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3A95CB-A123-43A5-A6B4-18D12AB74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67B86B-5ED0-440A-8998-DF99D63A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095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82235A-0F87-46AB-AF58-802EA9C4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157D8B-0106-4C20-980A-B1CA41560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FD6EE1-942B-4123-9508-509DF40A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B2C3C0-EE96-4616-8BFF-DB09B0C3F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5626C8-4D22-4B1D-8E83-A7DD3C37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973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9C64795-E997-4FEA-9886-DA5BD4D87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E467664-1DDC-4C9F-AAB6-A3B6122B2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B81308-D9EA-48A1-A9B1-2C6802E6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BA4B3B-07A8-49DC-BA89-7798F951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06AE46-B2E8-4348-B1B3-C41A81BF7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86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323BBE-3152-4733-99C1-6BBC7AC0A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BE4D0C-8119-42CF-82AA-EF1901C3D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7DF839-9A11-4A47-B475-CE095F72D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A69485-D6E4-4B4F-99AB-2113B465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2D54DE-70FE-4191-BDBA-CD1EEF4A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51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CBFDB4-8192-4B43-8A9F-9701D2081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957F9E-6A9A-4BEA-B961-FF53A16CB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87C80A-6E5B-44A9-9FD7-1EBB9E90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21F9E6-5575-4FE9-9742-2139574B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1807CC-2859-409E-8B0B-562E5CF3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4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CFDD1D-C15D-49D7-84F0-027A34F4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F0706D-49C6-4CC8-884E-98100AF23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B36F2E0-C861-468C-B226-C024D06F8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744EFD-9372-49EE-B58C-09A39334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30F516-3852-4431-A88B-4EE1698E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0B1CF51-1E0B-4C29-8904-6AD7EE7F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02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A3D155-5170-43A3-BA25-FA2241753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7659E9-46B1-445D-8984-25C73C52E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3F440E-6833-43D8-A30D-28848FE5C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6780F90-434B-45B7-BB8D-1ED00F4DC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0B6A8F4-E9F7-4A35-9F3F-438A7503D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3689DD-0AA0-43D1-B908-626A34F9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60DB754-8958-4137-9230-06085E2F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728296-03BA-4BA9-97AD-8628299F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35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EB4C93-4378-44DC-82D0-D98ACCE87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9BFEFD3-EEFF-4343-94E8-F7145B5F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3A2356D-A864-4345-89D8-B6AE2398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C1D1CC-F5E4-4C64-B98D-BCB6660E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082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4D4C6BA-04E4-4E1B-BBE7-A26870406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2F9A818-EFCE-4CF7-BE5A-1B01AAC0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7A05453-B062-44A6-B4F0-44708248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79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A6CE9-2C36-407C-9B6F-80FDD6D0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403678-12B2-4B97-BD70-14D44AF5F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618C9F-4608-4D10-A783-44D015BFE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4B8D19-FABC-4544-9577-2E832F28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F72814-08BA-4C95-BDD7-F5C0C9E4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8D3FAB-A21A-4C6B-A78E-0D8AB600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57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5B09C4-B828-4169-B265-558AB7A6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6F2414F-FB86-45F7-A381-13A588A2F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865CC9-6489-44E7-92DD-657A1692B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6869D1-8745-498B-A240-AA5CFD77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6213E95-6DCB-49D2-8F10-F5DCC180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DFD256-BD33-459A-84CB-55A48D89C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66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6668499-8032-423B-9B2A-391E11C0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831295-B86A-4C3E-953F-B816B3687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3BC47B-847B-4E5E-8BCF-22E6E56AA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6EE3F-0DF5-436A-B625-55B41DF81673}" type="datetimeFigureOut">
              <a:rPr lang="sv-SE" smtClean="0"/>
              <a:t>2018-03-15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23DAE8-D741-4501-8F86-CA404658F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F1C110-E420-40FA-9120-59E8D3BD4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6668-027A-4F37-9866-DE3D5073D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26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5">
            <a:extLst>
              <a:ext uri="{FF2B5EF4-FFF2-40B4-BE49-F238E27FC236}">
                <a16:creationId xmlns:a16="http://schemas.microsoft.com/office/drawing/2014/main" id="{BDD39FB4-7E38-4C5B-A54F-AA53AB5FF9FE}"/>
              </a:ext>
            </a:extLst>
          </p:cNvPr>
          <p:cNvGrpSpPr/>
          <p:nvPr/>
        </p:nvGrpSpPr>
        <p:grpSpPr>
          <a:xfrm>
            <a:off x="3261672" y="1283886"/>
            <a:ext cx="4920792" cy="4956658"/>
            <a:chOff x="1043608" y="3573016"/>
            <a:chExt cx="1248355" cy="1197802"/>
          </a:xfrm>
        </p:grpSpPr>
        <p:pic>
          <p:nvPicPr>
            <p:cNvPr id="7" name="Bildobjekt 6" descr="Solloggan (logo.jpg).jpg">
              <a:extLst>
                <a:ext uri="{FF2B5EF4-FFF2-40B4-BE49-F238E27FC236}">
                  <a16:creationId xmlns:a16="http://schemas.microsoft.com/office/drawing/2014/main" id="{705C677C-B0DA-4E2A-9491-770CE12D332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3608" y="3573016"/>
              <a:ext cx="1248355" cy="1197802"/>
            </a:xfrm>
            <a:prstGeom prst="rect">
              <a:avLst/>
            </a:prstGeom>
          </p:spPr>
        </p:pic>
        <p:sp>
          <p:nvSpPr>
            <p:cNvPr id="8" name="textruta 6">
              <a:extLst>
                <a:ext uri="{FF2B5EF4-FFF2-40B4-BE49-F238E27FC236}">
                  <a16:creationId xmlns:a16="http://schemas.microsoft.com/office/drawing/2014/main" id="{9BBB85A8-77D9-4A05-8DC3-DC9AA49EE701}"/>
                </a:ext>
              </a:extLst>
            </p:cNvPr>
            <p:cNvSpPr txBox="1"/>
            <p:nvPr/>
          </p:nvSpPr>
          <p:spPr>
            <a:xfrm>
              <a:off x="1396994" y="3998570"/>
              <a:ext cx="541583" cy="225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sv-SE" sz="32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Kattevik</a:t>
              </a:r>
              <a:endPara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47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5CBDD-7F11-49C7-A2C8-697C9EFA3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266" y="365125"/>
            <a:ext cx="10486534" cy="1325563"/>
          </a:xfrm>
        </p:spPr>
        <p:txBody>
          <a:bodyPr/>
          <a:lstStyle/>
          <a:p>
            <a:r>
              <a:rPr lang="sv-SE" b="1" dirty="0">
                <a:solidFill>
                  <a:srgbClr val="00B0F0"/>
                </a:solidFill>
              </a:rPr>
              <a:t>Kommunalt vatten och avlopp på Slätterna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0F914A-5882-4427-BB43-394748832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884263"/>
            <a:ext cx="5413527" cy="1926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Föreningsstämmans uppdrag 2017</a:t>
            </a:r>
          </a:p>
          <a:p>
            <a:pPr marL="0" indent="0">
              <a:buNone/>
            </a:pPr>
            <a:r>
              <a:rPr lang="sv-SE" dirty="0"/>
              <a:t>Utred kostnaden för att dra in kommunalt vatten och avlopp till vårt område och alla fastigheter 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51CB1B9-45DA-4AF6-AD73-D899B8AFF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5" y="1972701"/>
            <a:ext cx="5413528" cy="37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4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E647F22-DD2F-477D-B4A7-B53CF6B2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b="1" dirty="0"/>
              <a:t>Möte med Orust Kommun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6C8A0BF8-EA1C-4FB8-BB37-9B80C0EA8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40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600" dirty="0"/>
              <a:t>I november 2017 träffade vi </a:t>
            </a:r>
          </a:p>
          <a:p>
            <a:pPr marL="0" indent="0">
              <a:buNone/>
            </a:pPr>
            <a:r>
              <a:rPr lang="sv-SE" sz="3600" b="1" dirty="0"/>
              <a:t>Björn Martinsson, Chef affärsdrivande verksamhet</a:t>
            </a:r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r>
              <a:rPr lang="sv-SE" sz="3600" dirty="0"/>
              <a:t>I hans ansvarsområden ingår bland annat VA</a:t>
            </a:r>
          </a:p>
        </p:txBody>
      </p:sp>
    </p:spTree>
    <p:extLst>
      <p:ext uri="{BB962C8B-B14F-4D97-AF65-F5344CB8AC3E}">
        <p14:creationId xmlns:p14="http://schemas.microsoft.com/office/powerpoint/2010/main" val="133035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0986E-25C9-4BF6-9917-7A05A1CD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B0F0"/>
                </a:solidFill>
              </a:rPr>
              <a:t>Ny VA-plan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970D6D-3F8D-4E18-BD18-845D5926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5128182"/>
          </a:xfrm>
        </p:spPr>
        <p:txBody>
          <a:bodyPr>
            <a:normAutofit/>
          </a:bodyPr>
          <a:lstStyle/>
          <a:p>
            <a:r>
              <a:rPr lang="sv-SE" dirty="0"/>
              <a:t>Nya planen gäller från augusti 2017</a:t>
            </a:r>
          </a:p>
          <a:p>
            <a:r>
              <a:rPr lang="sv-SE" dirty="0"/>
              <a:t>Ett reningsverk på Ellös för hela kommunen</a:t>
            </a:r>
          </a:p>
          <a:p>
            <a:r>
              <a:rPr lang="sv-SE" dirty="0"/>
              <a:t>Allt vatten från hela ön kommer att ledas dit</a:t>
            </a:r>
          </a:p>
          <a:p>
            <a:r>
              <a:rPr lang="sv-SE" dirty="0"/>
              <a:t>En komplicerad miljöprövning väntas för reningsverket beroende på dagens tillstånd och kombinationen fiskberedning och boende</a:t>
            </a:r>
          </a:p>
          <a:p>
            <a:r>
              <a:rPr lang="sv-SE" dirty="0"/>
              <a:t>Ombyggnaden av reningsverket och ledningar dit planeras bli klara 2025.</a:t>
            </a:r>
          </a:p>
          <a:p>
            <a:r>
              <a:rPr lang="sv-SE" dirty="0"/>
              <a:t>”Inte en droppe nytt avloppsvatten innan nya reningsverket är i drift”.</a:t>
            </a:r>
          </a:p>
          <a:p>
            <a:r>
              <a:rPr lang="sv-SE" dirty="0"/>
              <a:t>Det finns en prioriteringslista med 60 områden hos kommunen där Slätterna är nr 18.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435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802C23-F168-48D9-9EA0-6F06B2CD1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B0F0"/>
                </a:solidFill>
              </a:rPr>
              <a:t>Ny VA-plan….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190930-3F37-4F8C-9F8D-E048A7FC5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Slätterna är inplanerad att bli kommunalt verksamhetsområde </a:t>
            </a:r>
            <a:br>
              <a:rPr lang="sv-SE" dirty="0"/>
            </a:br>
            <a:r>
              <a:rPr lang="sv-SE" dirty="0"/>
              <a:t>2028–2029</a:t>
            </a:r>
          </a:p>
          <a:p>
            <a:r>
              <a:rPr lang="sv-SE" dirty="0"/>
              <a:t>Om samfälligheten själva investerar i en anläggning debiterar kommunen i dagsläget 100 000 kr per ansluten fastighet. </a:t>
            </a:r>
          </a:p>
          <a:p>
            <a:r>
              <a:rPr lang="sv-SE" dirty="0"/>
              <a:t>För anslutningen till kommunalt verksamhetsområde finns en avgift som för en typfastighet på Slätterna blir 256 729 kr med dagens taxa.</a:t>
            </a:r>
          </a:p>
          <a:p>
            <a:r>
              <a:rPr lang="sv-SE" dirty="0"/>
              <a:t>Utöver detta tillkommer kostnad för förbrukad mängd vatten.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258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CAC4BC-7D71-47E2-8E78-92C30FD0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B0F0"/>
                </a:solidFill>
              </a:rPr>
              <a:t>Kommunalt vatten till Slätterna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4D70D7-AFFE-4E40-86A5-139BCE738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Inget kommunalt VA före 2028.</a:t>
            </a:r>
          </a:p>
          <a:p>
            <a:r>
              <a:rPr lang="sv-SE" dirty="0"/>
              <a:t>Våra pumpstationer är gamla.</a:t>
            </a:r>
          </a:p>
          <a:p>
            <a:r>
              <a:rPr lang="sv-SE" dirty="0"/>
              <a:t>Kan vi köpa vatten från kommunen fram tills Slätterna får kommunalt VA?</a:t>
            </a:r>
          </a:p>
          <a:p>
            <a:r>
              <a:rPr lang="sv-SE" dirty="0"/>
              <a:t>Orust kommun har brist på vatten. Planerar utbyggnad av vattenverket och/eller inköp av vatten från Uddevalla.</a:t>
            </a:r>
          </a:p>
          <a:p>
            <a:r>
              <a:rPr lang="sv-SE" dirty="0"/>
              <a:t>Pris 5 Mkr i anslutningsavgift samt i tillägg 5,30 kr/ m</a:t>
            </a:r>
            <a:r>
              <a:rPr lang="sv-SE" baseline="30000" dirty="0"/>
              <a:t>3 </a:t>
            </a:r>
            <a:r>
              <a:rPr lang="sv-SE" dirty="0"/>
              <a:t>samt därtill vissa mindre fasta avgifter.</a:t>
            </a:r>
          </a:p>
        </p:txBody>
      </p:sp>
    </p:spTree>
    <p:extLst>
      <p:ext uri="{BB962C8B-B14F-4D97-AF65-F5344CB8AC3E}">
        <p14:creationId xmlns:p14="http://schemas.microsoft.com/office/powerpoint/2010/main" val="118154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</Words>
  <Application>Microsoft Office PowerPoint</Application>
  <PresentationFormat>Bredbild</PresentationFormat>
  <Paragraphs>28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Office-tema</vt:lpstr>
      <vt:lpstr>PowerPoint-presentation</vt:lpstr>
      <vt:lpstr>Kommunalt vatten och avlopp på Slätterna</vt:lpstr>
      <vt:lpstr>Möte med Orust Kommun</vt:lpstr>
      <vt:lpstr>Ny VA-plan</vt:lpstr>
      <vt:lpstr>Ny VA-plan….</vt:lpstr>
      <vt:lpstr>Kommunalt vatten till Slätterna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Tommy Hansson</dc:creator>
  <cp:lastModifiedBy>Tommy Hansson</cp:lastModifiedBy>
  <cp:revision>1</cp:revision>
  <dcterms:created xsi:type="dcterms:W3CDTF">2018-03-15T11:08:22Z</dcterms:created>
  <dcterms:modified xsi:type="dcterms:W3CDTF">2018-03-15T11:09:23Z</dcterms:modified>
</cp:coreProperties>
</file>